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DM Sans" pitchFamily="2" charset="0"/>
      <p:regular r:id="rId8"/>
    </p:embeddedFont>
    <p:embeddedFont>
      <p:font typeface="DM Sans Bold" charset="0"/>
      <p:regular r:id="rId9"/>
    </p:embeddedFont>
    <p:embeddedFont>
      <p:font typeface="DM Sans Italics" panose="020B0604020202020204" charset="0"/>
      <p:regular r:id="rId10"/>
    </p:embeddedFont>
    <p:embeddedFont>
      <p:font typeface="Now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367254" y="7111793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Tarun Mondal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4174" y="3528616"/>
            <a:ext cx="10959085" cy="161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5207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PREDICTION OF PROFIT FOR 50 STARTUPS: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24174" y="5318413"/>
            <a:ext cx="965993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400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APPLICATION OF MULTIPLE LINEAR REGRESSION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932430" y="462246"/>
            <a:ext cx="8437330" cy="245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TABLE OF CONTENTS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Objective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Thank You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Business Impact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1573" y="3933126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7"/>
              <a:stretch>
                <a:fillRect l="-73436" r="-7343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524195" y="2017041"/>
            <a:ext cx="6977998" cy="122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OBJECTIVE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35397" y="5791200"/>
            <a:ext cx="7349522" cy="115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MAIN OBJECTIVE OF THIS PROJECT IS TO PREDICT THE PROFIT OF 50 START-UPS USING A MULTIPLE LINEAR REGRESSION MODEL.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16380" y="100266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5425426" y="2939872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37778" y="4559375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7141306" y="6406811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09993" y="8232554"/>
            <a:ext cx="4161751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33661" y="3208475"/>
            <a:ext cx="2745282" cy="48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1"/>
              </a:lnSpc>
              <a:spcBef>
                <a:spcPct val="0"/>
              </a:spcBef>
            </a:pPr>
            <a:r>
              <a:rPr lang="en-US" sz="29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Data Loading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37352" y="1228592"/>
            <a:ext cx="3711694" cy="53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7"/>
              </a:lnSpc>
              <a:spcBef>
                <a:spcPct val="0"/>
              </a:spcBef>
            </a:pPr>
            <a:r>
              <a:rPr lang="en-US" sz="3157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Libraries importing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65089" y="4823807"/>
            <a:ext cx="3571257" cy="53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7"/>
              </a:lnSpc>
              <a:spcBef>
                <a:spcPct val="0"/>
              </a:spcBef>
            </a:pPr>
            <a:r>
              <a:rPr lang="en-US" sz="31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Data Exploration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59884" y="6632178"/>
            <a:ext cx="3666963" cy="53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1"/>
              </a:lnSpc>
              <a:spcBef>
                <a:spcPct val="0"/>
              </a:spcBef>
            </a:pPr>
            <a:r>
              <a:rPr lang="en-US" sz="316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Data Splitting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18228" y="8484385"/>
            <a:ext cx="2745282" cy="53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7"/>
              </a:lnSpc>
              <a:spcBef>
                <a:spcPct val="0"/>
              </a:spcBef>
            </a:pPr>
            <a:r>
              <a:rPr lang="en-US" sz="31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Models</a:t>
            </a:r>
          </a:p>
        </p:txBody>
      </p:sp>
      <p:sp>
        <p:nvSpPr>
          <p:cNvPr id="23" name="Freeform 23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B91E02-86BE-10FB-E81E-BAE7C08C3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137" y="932506"/>
            <a:ext cx="34671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CD579C-91F4-1310-CCFB-E8F35278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30" y="2065187"/>
            <a:ext cx="27241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28C40A-AA55-F292-B455-46FDBFFF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22" y="2953810"/>
            <a:ext cx="35528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2EE1254-4C15-B74E-625B-72697040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798" y="3532236"/>
            <a:ext cx="55149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68E2CCC-8BA7-4641-D1CC-2CDA3880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3901" y="4183664"/>
            <a:ext cx="18859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99C874-72E4-21BB-645A-9FE9ABF91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744" y="5551826"/>
            <a:ext cx="284797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F2DE35C-428A-F622-B9A6-91AAE7A39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00" y="5576961"/>
            <a:ext cx="18288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B21420F-70A2-04EB-013A-6CBBB8F0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00" y="6926349"/>
            <a:ext cx="18764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35B1054-6A10-B749-5F87-BD4BC791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38" y="5543104"/>
            <a:ext cx="44005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2A04CEB-8D4D-A25F-68FE-4F10D30B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48" y="6656225"/>
            <a:ext cx="4078391" cy="324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32436B30-30F2-8201-DDBF-50490E2D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793" y="7926656"/>
            <a:ext cx="4178144" cy="21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79896" y="549213"/>
            <a:ext cx="5801499" cy="192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BUSINESS IMPACT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1784" y="3346197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1784" y="4494617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1784" y="564062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299438" y="3581758"/>
            <a:ext cx="6345242" cy="32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Prediction of Profitability of Companies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99438" y="4539440"/>
            <a:ext cx="6345242" cy="6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Evaluation of impact of R&amp;D Spend, Marketing spend and Administration on Profitability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19882" y="5742153"/>
            <a:ext cx="6345242" cy="6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Optimal capital distribution across different organizational department</a:t>
            </a: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AutoShape 26"/>
          <p:cNvSpPr/>
          <p:nvPr/>
        </p:nvSpPr>
        <p:spPr>
          <a:xfrm flipH="1" flipV="1">
            <a:off x="2559029" y="4436453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 flipV="1">
            <a:off x="2496073" y="5571668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 flipV="1">
            <a:off x="2496073" y="670897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433233" y="3983010"/>
            <a:ext cx="10434893" cy="137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9600" spc="459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Thanks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2264153" y="1800947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96</Words>
  <Application>Microsoft Office PowerPoint</Application>
  <PresentationFormat>Custom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DM Sans Bold</vt:lpstr>
      <vt:lpstr>Now Bold</vt:lpstr>
      <vt:lpstr>DM Sans</vt:lpstr>
      <vt:lpstr>Arial</vt:lpstr>
      <vt:lpstr>Calibri</vt:lpstr>
      <vt:lpstr>DM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tarunmondal951@gmail.com</cp:lastModifiedBy>
  <cp:revision>2</cp:revision>
  <dcterms:created xsi:type="dcterms:W3CDTF">2006-08-16T00:00:00Z</dcterms:created>
  <dcterms:modified xsi:type="dcterms:W3CDTF">2024-08-27T14:00:44Z</dcterms:modified>
  <dc:identifier>DAGPDUwMs7k</dc:identifier>
</cp:coreProperties>
</file>